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64" r:id="rId5"/>
    <p:sldId id="276" r:id="rId6"/>
    <p:sldId id="263" r:id="rId7"/>
    <p:sldId id="260" r:id="rId8"/>
    <p:sldId id="277" r:id="rId9"/>
    <p:sldId id="280" r:id="rId10"/>
    <p:sldId id="278" r:id="rId11"/>
    <p:sldId id="281" r:id="rId12"/>
    <p:sldId id="282" r:id="rId13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24B658-436D-4407-82C1-0B72813085E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8CB2B0F-9869-4E54-BD84-2B2BB3E7FE20}">
      <dgm:prSet phldrT="[Metin]" custT="1"/>
      <dgm:spPr/>
      <dgm:t>
        <a:bodyPr/>
        <a:lstStyle/>
        <a:p>
          <a:r>
            <a:rPr lang="tr-TR" sz="1800" b="1" dirty="0" smtClean="0"/>
            <a:t>Open Web Host</a:t>
          </a:r>
          <a:endParaRPr lang="tr-TR" sz="1800" b="1" dirty="0"/>
        </a:p>
      </dgm:t>
    </dgm:pt>
    <dgm:pt modelId="{259E61F5-2D22-43B9-9FD1-A92557EECD17}" type="parTrans" cxnId="{A3E52B5E-C345-4274-ADAF-EF304079A8DF}">
      <dgm:prSet/>
      <dgm:spPr/>
      <dgm:t>
        <a:bodyPr/>
        <a:lstStyle/>
        <a:p>
          <a:endParaRPr lang="tr-TR"/>
        </a:p>
      </dgm:t>
    </dgm:pt>
    <dgm:pt modelId="{FE957606-8B41-4B84-8531-0820A356FD2A}" type="sibTrans" cxnId="{A3E52B5E-C345-4274-ADAF-EF304079A8DF}">
      <dgm:prSet/>
      <dgm:spPr/>
      <dgm:t>
        <a:bodyPr/>
        <a:lstStyle/>
        <a:p>
          <a:endParaRPr lang="tr-TR"/>
        </a:p>
      </dgm:t>
    </dgm:pt>
    <dgm:pt modelId="{259AC227-4FC2-4E86-B0BA-F44ADE962AAE}">
      <dgm:prSet phldrT="[Metin]" custT="1"/>
      <dgm:spPr/>
      <dgm:t>
        <a:bodyPr/>
        <a:lstStyle/>
        <a:p>
          <a:r>
            <a:rPr lang="tr-TR" sz="1800" b="1" dirty="0" err="1" smtClean="0"/>
            <a:t>Create</a:t>
          </a:r>
          <a:r>
            <a:rPr lang="tr-TR" sz="1800" b="1" dirty="0" smtClean="0"/>
            <a:t> Database</a:t>
          </a:r>
          <a:endParaRPr lang="tr-TR" sz="1800" b="1" dirty="0"/>
        </a:p>
      </dgm:t>
    </dgm:pt>
    <dgm:pt modelId="{CF6ED3A6-8CB5-4EA9-94F7-25B49503F5A4}" type="parTrans" cxnId="{9CFFC715-360B-41B1-9FD9-B4E405B6AF21}">
      <dgm:prSet/>
      <dgm:spPr/>
      <dgm:t>
        <a:bodyPr/>
        <a:lstStyle/>
        <a:p>
          <a:endParaRPr lang="tr-TR"/>
        </a:p>
      </dgm:t>
    </dgm:pt>
    <dgm:pt modelId="{EECBD486-1352-4DEB-B50E-F0EBF6DC25F1}" type="sibTrans" cxnId="{9CFFC715-360B-41B1-9FD9-B4E405B6AF21}">
      <dgm:prSet/>
      <dgm:spPr/>
      <dgm:t>
        <a:bodyPr/>
        <a:lstStyle/>
        <a:p>
          <a:endParaRPr lang="tr-TR"/>
        </a:p>
      </dgm:t>
    </dgm:pt>
    <dgm:pt modelId="{8E39890B-0F20-45B1-B0F2-94403FC09E15}">
      <dgm:prSet phldrT="[Metin]" custT="1"/>
      <dgm:spPr/>
      <dgm:t>
        <a:bodyPr/>
        <a:lstStyle/>
        <a:p>
          <a:r>
            <a:rPr lang="tr-TR" sz="1800" b="1" dirty="0" err="1" smtClean="0"/>
            <a:t>Create</a:t>
          </a:r>
          <a:r>
            <a:rPr lang="tr-TR" sz="1800" b="1" dirty="0" smtClean="0"/>
            <a:t> Database </a:t>
          </a:r>
          <a:r>
            <a:rPr lang="tr-TR" sz="1800" b="1" dirty="0" err="1" smtClean="0"/>
            <a:t>Table</a:t>
          </a:r>
          <a:endParaRPr lang="tr-TR" sz="1800" b="1" dirty="0"/>
        </a:p>
      </dgm:t>
    </dgm:pt>
    <dgm:pt modelId="{604D0706-68FE-4B47-97DB-3F1F7F5E561B}" type="parTrans" cxnId="{26912322-2798-49A2-8890-817F55055CB6}">
      <dgm:prSet/>
      <dgm:spPr/>
      <dgm:t>
        <a:bodyPr/>
        <a:lstStyle/>
        <a:p>
          <a:endParaRPr lang="tr-TR"/>
        </a:p>
      </dgm:t>
    </dgm:pt>
    <dgm:pt modelId="{215B3BD8-915D-4132-A907-80D6463E6A03}" type="sibTrans" cxnId="{26912322-2798-49A2-8890-817F55055CB6}">
      <dgm:prSet/>
      <dgm:spPr/>
      <dgm:t>
        <a:bodyPr/>
        <a:lstStyle/>
        <a:p>
          <a:endParaRPr lang="tr-TR"/>
        </a:p>
      </dgm:t>
    </dgm:pt>
    <dgm:pt modelId="{96E0A357-017B-4528-AFAC-53AC4C66A3B2}">
      <dgm:prSet phldrT="[Metin]" custT="1"/>
      <dgm:spPr/>
      <dgm:t>
        <a:bodyPr/>
        <a:lstStyle/>
        <a:p>
          <a:r>
            <a:rPr lang="tr-TR" sz="1800" b="1" dirty="0" err="1" smtClean="0"/>
            <a:t>Upload</a:t>
          </a:r>
          <a:r>
            <a:rPr lang="tr-TR" sz="1800" b="1" dirty="0" smtClean="0"/>
            <a:t> </a:t>
          </a:r>
          <a:r>
            <a:rPr lang="en-US" sz="1800" b="1" dirty="0" smtClean="0"/>
            <a:t>the  </a:t>
          </a:r>
          <a:r>
            <a:rPr lang="tr-TR" sz="1800" b="1" dirty="0" smtClean="0"/>
            <a:t>PHP </a:t>
          </a:r>
          <a:r>
            <a:rPr lang="tr-TR" sz="1800" b="1" dirty="0" err="1" smtClean="0"/>
            <a:t>Files</a:t>
          </a:r>
          <a:r>
            <a:rPr lang="tr-TR" sz="1800" b="1" dirty="0" smtClean="0"/>
            <a:t> </a:t>
          </a:r>
          <a:r>
            <a:rPr lang="tr-TR" sz="1800" b="1" dirty="0" err="1" smtClean="0"/>
            <a:t>to</a:t>
          </a:r>
          <a:r>
            <a:rPr lang="tr-TR" sz="1800" b="1" dirty="0" smtClean="0"/>
            <a:t> Web Host</a:t>
          </a:r>
          <a:endParaRPr lang="tr-TR" sz="1800" b="1" dirty="0"/>
        </a:p>
      </dgm:t>
    </dgm:pt>
    <dgm:pt modelId="{1EFAF531-57B7-4DC7-B18F-40DD4D44AA6E}" type="parTrans" cxnId="{EE8075E0-D960-43B1-9DB2-03798F6E6D8A}">
      <dgm:prSet/>
      <dgm:spPr/>
      <dgm:t>
        <a:bodyPr/>
        <a:lstStyle/>
        <a:p>
          <a:endParaRPr lang="tr-TR"/>
        </a:p>
      </dgm:t>
    </dgm:pt>
    <dgm:pt modelId="{E1370E32-1CD2-4A5A-A646-384C4A964B40}" type="sibTrans" cxnId="{EE8075E0-D960-43B1-9DB2-03798F6E6D8A}">
      <dgm:prSet/>
      <dgm:spPr/>
      <dgm:t>
        <a:bodyPr/>
        <a:lstStyle/>
        <a:p>
          <a:endParaRPr lang="tr-TR"/>
        </a:p>
      </dgm:t>
    </dgm:pt>
    <dgm:pt modelId="{A8EA1762-004F-4046-A93B-4E509CCF626A}">
      <dgm:prSet phldrT="[Metin]" custT="1"/>
      <dgm:spPr/>
      <dgm:t>
        <a:bodyPr/>
        <a:lstStyle/>
        <a:p>
          <a:r>
            <a:rPr lang="tr-TR" sz="1800" b="1" dirty="0" smtClean="0"/>
            <a:t>Write </a:t>
          </a:r>
          <a:r>
            <a:rPr lang="tr-TR" sz="1800" b="1" dirty="0" err="1" smtClean="0"/>
            <a:t>Android</a:t>
          </a:r>
          <a:r>
            <a:rPr lang="tr-TR" sz="1800" b="1" dirty="0" smtClean="0"/>
            <a:t> </a:t>
          </a:r>
          <a:r>
            <a:rPr lang="tr-TR" sz="1800" b="1" dirty="0" err="1" smtClean="0"/>
            <a:t>Codes</a:t>
          </a:r>
          <a:endParaRPr lang="tr-TR" sz="1800" dirty="0"/>
        </a:p>
      </dgm:t>
    </dgm:pt>
    <dgm:pt modelId="{93DD5736-33BF-493B-B049-C66EACD91EE9}" type="parTrans" cxnId="{E5343260-A4CC-409F-8350-AFC89A988811}">
      <dgm:prSet/>
      <dgm:spPr/>
      <dgm:t>
        <a:bodyPr/>
        <a:lstStyle/>
        <a:p>
          <a:endParaRPr lang="tr-TR"/>
        </a:p>
      </dgm:t>
    </dgm:pt>
    <dgm:pt modelId="{DCCFEC4C-8CD2-4199-B1F3-022E70C79827}" type="sibTrans" cxnId="{E5343260-A4CC-409F-8350-AFC89A988811}">
      <dgm:prSet/>
      <dgm:spPr/>
      <dgm:t>
        <a:bodyPr/>
        <a:lstStyle/>
        <a:p>
          <a:endParaRPr lang="tr-TR"/>
        </a:p>
      </dgm:t>
    </dgm:pt>
    <dgm:pt modelId="{171FBB32-F6D0-4EFF-BBAD-856047210661}">
      <dgm:prSet phldrT="[Metin]" custT="1"/>
      <dgm:spPr/>
      <dgm:t>
        <a:bodyPr/>
        <a:lstStyle/>
        <a:p>
          <a:r>
            <a:rPr lang="tr-TR" sz="1800" b="1" dirty="0" err="1" smtClean="0"/>
            <a:t>View</a:t>
          </a:r>
          <a:r>
            <a:rPr lang="tr-TR" sz="1800" b="1" dirty="0" smtClean="0"/>
            <a:t> </a:t>
          </a:r>
          <a:r>
            <a:rPr lang="tr-TR" sz="1800" b="1" dirty="0" err="1" smtClean="0"/>
            <a:t>the</a:t>
          </a:r>
          <a:r>
            <a:rPr lang="tr-TR" sz="1800" b="1" dirty="0" smtClean="0"/>
            <a:t> </a:t>
          </a:r>
          <a:r>
            <a:rPr lang="en-US" sz="1800" b="1" dirty="0" smtClean="0"/>
            <a:t>simulator</a:t>
          </a:r>
          <a:endParaRPr lang="tr-TR" sz="1800" dirty="0"/>
        </a:p>
      </dgm:t>
    </dgm:pt>
    <dgm:pt modelId="{FBA5E84C-99D6-4E12-9202-3BBDF887BBE9}" type="parTrans" cxnId="{01E64371-439A-4102-9AEA-A9DB3E3A553E}">
      <dgm:prSet/>
      <dgm:spPr/>
      <dgm:t>
        <a:bodyPr/>
        <a:lstStyle/>
        <a:p>
          <a:endParaRPr lang="tr-TR"/>
        </a:p>
      </dgm:t>
    </dgm:pt>
    <dgm:pt modelId="{2E05A8AE-B21B-4F12-9814-CFD1ADB99066}" type="sibTrans" cxnId="{01E64371-439A-4102-9AEA-A9DB3E3A553E}">
      <dgm:prSet/>
      <dgm:spPr/>
      <dgm:t>
        <a:bodyPr/>
        <a:lstStyle/>
        <a:p>
          <a:endParaRPr lang="tr-TR"/>
        </a:p>
      </dgm:t>
    </dgm:pt>
    <dgm:pt modelId="{FA7556D9-BB69-4DFC-B165-D84EA64F3756}" type="pres">
      <dgm:prSet presAssocID="{B624B658-436D-4407-82C1-0B72813085E5}" presName="diagram" presStyleCnt="0">
        <dgm:presLayoutVars>
          <dgm:dir/>
          <dgm:resizeHandles val="exact"/>
        </dgm:presLayoutVars>
      </dgm:prSet>
      <dgm:spPr/>
    </dgm:pt>
    <dgm:pt modelId="{31B08957-3682-4D94-845E-412D1DC6D25B}" type="pres">
      <dgm:prSet presAssocID="{A8CB2B0F-9869-4E54-BD84-2B2BB3E7FE20}" presName="node" presStyleLbl="node1" presStyleIdx="0" presStyleCnt="6" custLinFactNeighborX="3864" custLinFactNeighborY="-36160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971D938F-092D-4111-8685-413822DF1F6C}" type="pres">
      <dgm:prSet presAssocID="{FE957606-8B41-4B84-8531-0820A356FD2A}" presName="sibTrans" presStyleLbl="sibTrans2D1" presStyleIdx="0" presStyleCnt="5"/>
      <dgm:spPr/>
    </dgm:pt>
    <dgm:pt modelId="{C92E5443-255B-48BB-B4AC-AC9D4AAA2664}" type="pres">
      <dgm:prSet presAssocID="{FE957606-8B41-4B84-8531-0820A356FD2A}" presName="connectorText" presStyleLbl="sibTrans2D1" presStyleIdx="0" presStyleCnt="5"/>
      <dgm:spPr/>
    </dgm:pt>
    <dgm:pt modelId="{AE0FCBAF-7213-4772-9583-17BF7C417DFD}" type="pres">
      <dgm:prSet presAssocID="{259AC227-4FC2-4E86-B0BA-F44ADE962AAE}" presName="node" presStyleLbl="node1" presStyleIdx="1" presStyleCnt="6" custLinFactNeighborX="3556" custLinFactNeighborY="-10701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D6EF1804-A2D5-4321-B68A-7228B8CC91B8}" type="pres">
      <dgm:prSet presAssocID="{EECBD486-1352-4DEB-B50E-F0EBF6DC25F1}" presName="sibTrans" presStyleLbl="sibTrans2D1" presStyleIdx="1" presStyleCnt="5"/>
      <dgm:spPr/>
    </dgm:pt>
    <dgm:pt modelId="{8F30CFFA-DA12-40FC-8E38-ED0C502F3138}" type="pres">
      <dgm:prSet presAssocID="{EECBD486-1352-4DEB-B50E-F0EBF6DC25F1}" presName="connectorText" presStyleLbl="sibTrans2D1" presStyleIdx="1" presStyleCnt="5"/>
      <dgm:spPr/>
    </dgm:pt>
    <dgm:pt modelId="{AD7546A6-51D8-4ED6-AF2F-A269FE74D1BE}" type="pres">
      <dgm:prSet presAssocID="{8E39890B-0F20-45B1-B0F2-94403FC09E15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94430FF0-5784-4C3C-AD06-B4D0D7DD9CEB}" type="pres">
      <dgm:prSet presAssocID="{215B3BD8-915D-4132-A907-80D6463E6A03}" presName="sibTrans" presStyleLbl="sibTrans2D1" presStyleIdx="2" presStyleCnt="5"/>
      <dgm:spPr/>
    </dgm:pt>
    <dgm:pt modelId="{CEB19AF7-DF91-464F-96D8-0D78E0AC8350}" type="pres">
      <dgm:prSet presAssocID="{215B3BD8-915D-4132-A907-80D6463E6A03}" presName="connectorText" presStyleLbl="sibTrans2D1" presStyleIdx="2" presStyleCnt="5"/>
      <dgm:spPr/>
    </dgm:pt>
    <dgm:pt modelId="{131A815E-9EE6-4FB3-B8A7-5E4453E0A915}" type="pres">
      <dgm:prSet presAssocID="{96E0A357-017B-4528-AFAC-53AC4C66A3B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AD1477A1-A2D3-4F92-9510-B289606BA0EA}" type="pres">
      <dgm:prSet presAssocID="{E1370E32-1CD2-4A5A-A646-384C4A964B40}" presName="sibTrans" presStyleLbl="sibTrans2D1" presStyleIdx="3" presStyleCnt="5"/>
      <dgm:spPr/>
    </dgm:pt>
    <dgm:pt modelId="{19B00737-EC50-4346-8D3B-302F2DD1C4A4}" type="pres">
      <dgm:prSet presAssocID="{E1370E32-1CD2-4A5A-A646-384C4A964B40}" presName="connectorText" presStyleLbl="sibTrans2D1" presStyleIdx="3" presStyleCnt="5"/>
      <dgm:spPr/>
    </dgm:pt>
    <dgm:pt modelId="{F5F1DCB3-992D-4C6D-B51B-34A70712A702}" type="pres">
      <dgm:prSet presAssocID="{A8EA1762-004F-4046-A93B-4E509CCF626A}" presName="node" presStyleLbl="node1" presStyleIdx="4" presStyleCnt="6" custLinFactNeighborX="-940" custLinFactNeighborY="54957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B7E20F30-CB39-4789-B7A3-417FE0F11EA0}" type="pres">
      <dgm:prSet presAssocID="{DCCFEC4C-8CD2-4199-B1F3-022E70C79827}" presName="sibTrans" presStyleLbl="sibTrans2D1" presStyleIdx="4" presStyleCnt="5"/>
      <dgm:spPr/>
    </dgm:pt>
    <dgm:pt modelId="{871C4A8A-46EB-4264-9B8B-092C30288F03}" type="pres">
      <dgm:prSet presAssocID="{DCCFEC4C-8CD2-4199-B1F3-022E70C79827}" presName="connectorText" presStyleLbl="sibTrans2D1" presStyleIdx="4" presStyleCnt="5"/>
      <dgm:spPr/>
    </dgm:pt>
    <dgm:pt modelId="{8255D4ED-3BEC-4502-84BC-BC5059719D7E}" type="pres">
      <dgm:prSet presAssocID="{171FBB32-F6D0-4EFF-BBAD-856047210661}" presName="node" presStyleLbl="node1" presStyleIdx="5" presStyleCnt="6" custLinFactNeighborX="-335" custLinFactNeighborY="77440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</dgm:ptLst>
  <dgm:cxnLst>
    <dgm:cxn modelId="{541F8783-0880-475C-AD77-F5D6EE98538C}" type="presOf" srcId="{215B3BD8-915D-4132-A907-80D6463E6A03}" destId="{CEB19AF7-DF91-464F-96D8-0D78E0AC8350}" srcOrd="1" destOrd="0" presId="urn:microsoft.com/office/officeart/2005/8/layout/process5"/>
    <dgm:cxn modelId="{E5343260-A4CC-409F-8350-AFC89A988811}" srcId="{B624B658-436D-4407-82C1-0B72813085E5}" destId="{A8EA1762-004F-4046-A93B-4E509CCF626A}" srcOrd="4" destOrd="0" parTransId="{93DD5736-33BF-493B-B049-C66EACD91EE9}" sibTransId="{DCCFEC4C-8CD2-4199-B1F3-022E70C79827}"/>
    <dgm:cxn modelId="{7DADDEF2-501E-4CE0-BAB3-77151EED14C5}" type="presOf" srcId="{171FBB32-F6D0-4EFF-BBAD-856047210661}" destId="{8255D4ED-3BEC-4502-84BC-BC5059719D7E}" srcOrd="0" destOrd="0" presId="urn:microsoft.com/office/officeart/2005/8/layout/process5"/>
    <dgm:cxn modelId="{F3522F28-A143-4F1A-839F-0A2922E98686}" type="presOf" srcId="{8E39890B-0F20-45B1-B0F2-94403FC09E15}" destId="{AD7546A6-51D8-4ED6-AF2F-A269FE74D1BE}" srcOrd="0" destOrd="0" presId="urn:microsoft.com/office/officeart/2005/8/layout/process5"/>
    <dgm:cxn modelId="{D0255B1C-7A34-4186-AD23-953B63D6F843}" type="presOf" srcId="{96E0A357-017B-4528-AFAC-53AC4C66A3B2}" destId="{131A815E-9EE6-4FB3-B8A7-5E4453E0A915}" srcOrd="0" destOrd="0" presId="urn:microsoft.com/office/officeart/2005/8/layout/process5"/>
    <dgm:cxn modelId="{A3E52B5E-C345-4274-ADAF-EF304079A8DF}" srcId="{B624B658-436D-4407-82C1-0B72813085E5}" destId="{A8CB2B0F-9869-4E54-BD84-2B2BB3E7FE20}" srcOrd="0" destOrd="0" parTransId="{259E61F5-2D22-43B9-9FD1-A92557EECD17}" sibTransId="{FE957606-8B41-4B84-8531-0820A356FD2A}"/>
    <dgm:cxn modelId="{532B9FD9-340F-474E-B2CC-5A5766468F60}" type="presOf" srcId="{A8CB2B0F-9869-4E54-BD84-2B2BB3E7FE20}" destId="{31B08957-3682-4D94-845E-412D1DC6D25B}" srcOrd="0" destOrd="0" presId="urn:microsoft.com/office/officeart/2005/8/layout/process5"/>
    <dgm:cxn modelId="{067E6840-87E7-46B7-868D-8E5D64458702}" type="presOf" srcId="{DCCFEC4C-8CD2-4199-B1F3-022E70C79827}" destId="{871C4A8A-46EB-4264-9B8B-092C30288F03}" srcOrd="1" destOrd="0" presId="urn:microsoft.com/office/officeart/2005/8/layout/process5"/>
    <dgm:cxn modelId="{4EE9EE0B-EFEE-48CB-AB16-6ABC0B43FB55}" type="presOf" srcId="{EECBD486-1352-4DEB-B50E-F0EBF6DC25F1}" destId="{8F30CFFA-DA12-40FC-8E38-ED0C502F3138}" srcOrd="1" destOrd="0" presId="urn:microsoft.com/office/officeart/2005/8/layout/process5"/>
    <dgm:cxn modelId="{EE8075E0-D960-43B1-9DB2-03798F6E6D8A}" srcId="{B624B658-436D-4407-82C1-0B72813085E5}" destId="{96E0A357-017B-4528-AFAC-53AC4C66A3B2}" srcOrd="3" destOrd="0" parTransId="{1EFAF531-57B7-4DC7-B18F-40DD4D44AA6E}" sibTransId="{E1370E32-1CD2-4A5A-A646-384C4A964B40}"/>
    <dgm:cxn modelId="{483DA19B-261C-4BCE-8B02-08D46A234A46}" type="presOf" srcId="{FE957606-8B41-4B84-8531-0820A356FD2A}" destId="{971D938F-092D-4111-8685-413822DF1F6C}" srcOrd="0" destOrd="0" presId="urn:microsoft.com/office/officeart/2005/8/layout/process5"/>
    <dgm:cxn modelId="{317EE18D-65C3-47A4-B01B-95DD52926828}" type="presOf" srcId="{DCCFEC4C-8CD2-4199-B1F3-022E70C79827}" destId="{B7E20F30-CB39-4789-B7A3-417FE0F11EA0}" srcOrd="0" destOrd="0" presId="urn:microsoft.com/office/officeart/2005/8/layout/process5"/>
    <dgm:cxn modelId="{6622FBFF-8668-4A65-9CB7-AAB55833BBE6}" type="presOf" srcId="{EECBD486-1352-4DEB-B50E-F0EBF6DC25F1}" destId="{D6EF1804-A2D5-4321-B68A-7228B8CC91B8}" srcOrd="0" destOrd="0" presId="urn:microsoft.com/office/officeart/2005/8/layout/process5"/>
    <dgm:cxn modelId="{D88EA589-BA28-43ED-9C89-56A07A41650F}" type="presOf" srcId="{215B3BD8-915D-4132-A907-80D6463E6A03}" destId="{94430FF0-5784-4C3C-AD06-B4D0D7DD9CEB}" srcOrd="0" destOrd="0" presId="urn:microsoft.com/office/officeart/2005/8/layout/process5"/>
    <dgm:cxn modelId="{A0B6D083-5775-4C67-A197-A0D92DE8BB81}" type="presOf" srcId="{E1370E32-1CD2-4A5A-A646-384C4A964B40}" destId="{19B00737-EC50-4346-8D3B-302F2DD1C4A4}" srcOrd="1" destOrd="0" presId="urn:microsoft.com/office/officeart/2005/8/layout/process5"/>
    <dgm:cxn modelId="{26912322-2798-49A2-8890-817F55055CB6}" srcId="{B624B658-436D-4407-82C1-0B72813085E5}" destId="{8E39890B-0F20-45B1-B0F2-94403FC09E15}" srcOrd="2" destOrd="0" parTransId="{604D0706-68FE-4B47-97DB-3F1F7F5E561B}" sibTransId="{215B3BD8-915D-4132-A907-80D6463E6A03}"/>
    <dgm:cxn modelId="{01E64371-439A-4102-9AEA-A9DB3E3A553E}" srcId="{B624B658-436D-4407-82C1-0B72813085E5}" destId="{171FBB32-F6D0-4EFF-BBAD-856047210661}" srcOrd="5" destOrd="0" parTransId="{FBA5E84C-99D6-4E12-9202-3BBDF887BBE9}" sibTransId="{2E05A8AE-B21B-4F12-9814-CFD1ADB99066}"/>
    <dgm:cxn modelId="{69FDD74C-B85C-4EA5-AD38-B88EA12F3A0D}" type="presOf" srcId="{B624B658-436D-4407-82C1-0B72813085E5}" destId="{FA7556D9-BB69-4DFC-B165-D84EA64F3756}" srcOrd="0" destOrd="0" presId="urn:microsoft.com/office/officeart/2005/8/layout/process5"/>
    <dgm:cxn modelId="{FDEE531F-EFA1-4099-8283-2A84BA75051C}" type="presOf" srcId="{FE957606-8B41-4B84-8531-0820A356FD2A}" destId="{C92E5443-255B-48BB-B4AC-AC9D4AAA2664}" srcOrd="1" destOrd="0" presId="urn:microsoft.com/office/officeart/2005/8/layout/process5"/>
    <dgm:cxn modelId="{9CFFC715-360B-41B1-9FD9-B4E405B6AF21}" srcId="{B624B658-436D-4407-82C1-0B72813085E5}" destId="{259AC227-4FC2-4E86-B0BA-F44ADE962AAE}" srcOrd="1" destOrd="0" parTransId="{CF6ED3A6-8CB5-4EA9-94F7-25B49503F5A4}" sibTransId="{EECBD486-1352-4DEB-B50E-F0EBF6DC25F1}"/>
    <dgm:cxn modelId="{D7498A9A-8E82-4F8A-8698-D4E9DA62D271}" type="presOf" srcId="{259AC227-4FC2-4E86-B0BA-F44ADE962AAE}" destId="{AE0FCBAF-7213-4772-9583-17BF7C417DFD}" srcOrd="0" destOrd="0" presId="urn:microsoft.com/office/officeart/2005/8/layout/process5"/>
    <dgm:cxn modelId="{947D0458-2885-452F-B6E9-215519A60C09}" type="presOf" srcId="{A8EA1762-004F-4046-A93B-4E509CCF626A}" destId="{F5F1DCB3-992D-4C6D-B51B-34A70712A702}" srcOrd="0" destOrd="0" presId="urn:microsoft.com/office/officeart/2005/8/layout/process5"/>
    <dgm:cxn modelId="{0D11F156-1554-4BD6-8817-EF50D8978F15}" type="presOf" srcId="{E1370E32-1CD2-4A5A-A646-384C4A964B40}" destId="{AD1477A1-A2D3-4F92-9510-B289606BA0EA}" srcOrd="0" destOrd="0" presId="urn:microsoft.com/office/officeart/2005/8/layout/process5"/>
    <dgm:cxn modelId="{5948A2D0-DEE9-473F-8656-F44389B8FB17}" type="presParOf" srcId="{FA7556D9-BB69-4DFC-B165-D84EA64F3756}" destId="{31B08957-3682-4D94-845E-412D1DC6D25B}" srcOrd="0" destOrd="0" presId="urn:microsoft.com/office/officeart/2005/8/layout/process5"/>
    <dgm:cxn modelId="{E177A1C8-F996-4A1F-9CD3-61DA49A8B7DC}" type="presParOf" srcId="{FA7556D9-BB69-4DFC-B165-D84EA64F3756}" destId="{971D938F-092D-4111-8685-413822DF1F6C}" srcOrd="1" destOrd="0" presId="urn:microsoft.com/office/officeart/2005/8/layout/process5"/>
    <dgm:cxn modelId="{E69AE5F2-8E20-4672-8711-7256F6BF3F76}" type="presParOf" srcId="{971D938F-092D-4111-8685-413822DF1F6C}" destId="{C92E5443-255B-48BB-B4AC-AC9D4AAA2664}" srcOrd="0" destOrd="0" presId="urn:microsoft.com/office/officeart/2005/8/layout/process5"/>
    <dgm:cxn modelId="{43D13C14-9F6D-49E7-B8A0-ACF8EFC08411}" type="presParOf" srcId="{FA7556D9-BB69-4DFC-B165-D84EA64F3756}" destId="{AE0FCBAF-7213-4772-9583-17BF7C417DFD}" srcOrd="2" destOrd="0" presId="urn:microsoft.com/office/officeart/2005/8/layout/process5"/>
    <dgm:cxn modelId="{9BE4BFF2-664F-41B5-9F4E-4E22C6E0FFF6}" type="presParOf" srcId="{FA7556D9-BB69-4DFC-B165-D84EA64F3756}" destId="{D6EF1804-A2D5-4321-B68A-7228B8CC91B8}" srcOrd="3" destOrd="0" presId="urn:microsoft.com/office/officeart/2005/8/layout/process5"/>
    <dgm:cxn modelId="{5B9AAEEB-37DE-436C-A8E9-526B15867B52}" type="presParOf" srcId="{D6EF1804-A2D5-4321-B68A-7228B8CC91B8}" destId="{8F30CFFA-DA12-40FC-8E38-ED0C502F3138}" srcOrd="0" destOrd="0" presId="urn:microsoft.com/office/officeart/2005/8/layout/process5"/>
    <dgm:cxn modelId="{AAAFC236-E02E-4FA9-A33F-01B02D45DE77}" type="presParOf" srcId="{FA7556D9-BB69-4DFC-B165-D84EA64F3756}" destId="{AD7546A6-51D8-4ED6-AF2F-A269FE74D1BE}" srcOrd="4" destOrd="0" presId="urn:microsoft.com/office/officeart/2005/8/layout/process5"/>
    <dgm:cxn modelId="{21D78E3A-20DA-4C8E-A3C4-18E019A4E087}" type="presParOf" srcId="{FA7556D9-BB69-4DFC-B165-D84EA64F3756}" destId="{94430FF0-5784-4C3C-AD06-B4D0D7DD9CEB}" srcOrd="5" destOrd="0" presId="urn:microsoft.com/office/officeart/2005/8/layout/process5"/>
    <dgm:cxn modelId="{C584951E-30F8-4F5B-BAF1-AA2E7E2B74FE}" type="presParOf" srcId="{94430FF0-5784-4C3C-AD06-B4D0D7DD9CEB}" destId="{CEB19AF7-DF91-464F-96D8-0D78E0AC8350}" srcOrd="0" destOrd="0" presId="urn:microsoft.com/office/officeart/2005/8/layout/process5"/>
    <dgm:cxn modelId="{086EFBCA-3D1D-49F7-A372-0074C88300FA}" type="presParOf" srcId="{FA7556D9-BB69-4DFC-B165-D84EA64F3756}" destId="{131A815E-9EE6-4FB3-B8A7-5E4453E0A915}" srcOrd="6" destOrd="0" presId="urn:microsoft.com/office/officeart/2005/8/layout/process5"/>
    <dgm:cxn modelId="{C09A0D52-8424-4DEC-B11D-D189E90ABDF8}" type="presParOf" srcId="{FA7556D9-BB69-4DFC-B165-D84EA64F3756}" destId="{AD1477A1-A2D3-4F92-9510-B289606BA0EA}" srcOrd="7" destOrd="0" presId="urn:microsoft.com/office/officeart/2005/8/layout/process5"/>
    <dgm:cxn modelId="{16AD7B08-D107-4B8F-BE3C-109115507450}" type="presParOf" srcId="{AD1477A1-A2D3-4F92-9510-B289606BA0EA}" destId="{19B00737-EC50-4346-8D3B-302F2DD1C4A4}" srcOrd="0" destOrd="0" presId="urn:microsoft.com/office/officeart/2005/8/layout/process5"/>
    <dgm:cxn modelId="{7C951F8E-3A0A-4B1A-AD73-3CEED4222E30}" type="presParOf" srcId="{FA7556D9-BB69-4DFC-B165-D84EA64F3756}" destId="{F5F1DCB3-992D-4C6D-B51B-34A70712A702}" srcOrd="8" destOrd="0" presId="urn:microsoft.com/office/officeart/2005/8/layout/process5"/>
    <dgm:cxn modelId="{4CDA0054-0150-43A9-ACF1-A206F3DF20DF}" type="presParOf" srcId="{FA7556D9-BB69-4DFC-B165-D84EA64F3756}" destId="{B7E20F30-CB39-4789-B7A3-417FE0F11EA0}" srcOrd="9" destOrd="0" presId="urn:microsoft.com/office/officeart/2005/8/layout/process5"/>
    <dgm:cxn modelId="{5388D8FA-BAC1-46AC-9704-7A8A726CFC38}" type="presParOf" srcId="{B7E20F30-CB39-4789-B7A3-417FE0F11EA0}" destId="{871C4A8A-46EB-4264-9B8B-092C30288F03}" srcOrd="0" destOrd="0" presId="urn:microsoft.com/office/officeart/2005/8/layout/process5"/>
    <dgm:cxn modelId="{500556BB-4B95-462E-AA44-3B3AD4F2967A}" type="presParOf" srcId="{FA7556D9-BB69-4DFC-B165-D84EA64F3756}" destId="{8255D4ED-3BEC-4502-84BC-BC5059719D7E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B08957-3682-4D94-845E-412D1DC6D25B}">
      <dsp:nvSpPr>
        <dsp:cNvPr id="0" name=""/>
        <dsp:cNvSpPr/>
      </dsp:nvSpPr>
      <dsp:spPr>
        <a:xfrm>
          <a:off x="72000" y="432043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smtClean="0"/>
            <a:t>Open Web Host</a:t>
          </a:r>
          <a:endParaRPr lang="tr-TR" sz="1800" b="1" kern="1200" dirty="0"/>
        </a:p>
      </dsp:txBody>
      <dsp:txXfrm>
        <a:off x="102136" y="462179"/>
        <a:ext cx="1654615" cy="968660"/>
      </dsp:txXfrm>
    </dsp:sp>
    <dsp:sp modelId="{971D938F-092D-4111-8685-413822DF1F6C}">
      <dsp:nvSpPr>
        <dsp:cNvPr id="0" name=""/>
        <dsp:cNvSpPr/>
      </dsp:nvSpPr>
      <dsp:spPr>
        <a:xfrm rot="374432">
          <a:off x="1935561" y="863725"/>
          <a:ext cx="362907" cy="425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900" kern="1200"/>
        </a:p>
      </dsp:txBody>
      <dsp:txXfrm>
        <a:off x="1935884" y="942866"/>
        <a:ext cx="254035" cy="255176"/>
      </dsp:txXfrm>
    </dsp:sp>
    <dsp:sp modelId="{AE0FCBAF-7213-4772-9583-17BF7C417DFD}">
      <dsp:nvSpPr>
        <dsp:cNvPr id="0" name=""/>
        <dsp:cNvSpPr/>
      </dsp:nvSpPr>
      <dsp:spPr>
        <a:xfrm>
          <a:off x="2467561" y="693999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err="1" smtClean="0"/>
            <a:t>Create</a:t>
          </a:r>
          <a:r>
            <a:rPr lang="tr-TR" sz="1800" b="1" kern="1200" dirty="0" smtClean="0"/>
            <a:t> Database</a:t>
          </a:r>
          <a:endParaRPr lang="tr-TR" sz="1800" b="1" kern="1200" dirty="0"/>
        </a:p>
      </dsp:txBody>
      <dsp:txXfrm>
        <a:off x="2497697" y="724135"/>
        <a:ext cx="1654615" cy="968660"/>
      </dsp:txXfrm>
    </dsp:sp>
    <dsp:sp modelId="{D6EF1804-A2D5-4321-B68A-7228B8CC91B8}">
      <dsp:nvSpPr>
        <dsp:cNvPr id="0" name=""/>
        <dsp:cNvSpPr/>
      </dsp:nvSpPr>
      <dsp:spPr>
        <a:xfrm rot="161650">
          <a:off x="4319760" y="1050431"/>
          <a:ext cx="331602" cy="425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900" kern="1200"/>
        </a:p>
      </dsp:txBody>
      <dsp:txXfrm>
        <a:off x="4319815" y="1133151"/>
        <a:ext cx="232121" cy="255176"/>
      </dsp:txXfrm>
    </dsp:sp>
    <dsp:sp modelId="{AD7546A6-51D8-4ED6-AF2F-A269FE74D1BE}">
      <dsp:nvSpPr>
        <dsp:cNvPr id="0" name=""/>
        <dsp:cNvSpPr/>
      </dsp:nvSpPr>
      <dsp:spPr>
        <a:xfrm>
          <a:off x="4807422" y="804105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err="1" smtClean="0"/>
            <a:t>Create</a:t>
          </a:r>
          <a:r>
            <a:rPr lang="tr-TR" sz="1800" b="1" kern="1200" dirty="0" smtClean="0"/>
            <a:t> Database </a:t>
          </a:r>
          <a:r>
            <a:rPr lang="tr-TR" sz="1800" b="1" kern="1200" dirty="0" err="1" smtClean="0"/>
            <a:t>Table</a:t>
          </a:r>
          <a:endParaRPr lang="tr-TR" sz="1800" b="1" kern="1200" dirty="0"/>
        </a:p>
      </dsp:txBody>
      <dsp:txXfrm>
        <a:off x="4837558" y="834241"/>
        <a:ext cx="1654615" cy="968660"/>
      </dsp:txXfrm>
    </dsp:sp>
    <dsp:sp modelId="{94430FF0-5784-4C3C-AD06-B4D0D7DD9CEB}">
      <dsp:nvSpPr>
        <dsp:cNvPr id="0" name=""/>
        <dsp:cNvSpPr/>
      </dsp:nvSpPr>
      <dsp:spPr>
        <a:xfrm rot="5400000">
          <a:off x="5483088" y="1953080"/>
          <a:ext cx="363556" cy="425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900" kern="1200"/>
        </a:p>
      </dsp:txBody>
      <dsp:txXfrm rot="-5400000">
        <a:off x="5537279" y="1983948"/>
        <a:ext cx="255176" cy="254489"/>
      </dsp:txXfrm>
    </dsp:sp>
    <dsp:sp modelId="{131A815E-9EE6-4FB3-B8A7-5E4453E0A915}">
      <dsp:nvSpPr>
        <dsp:cNvPr id="0" name=""/>
        <dsp:cNvSpPr/>
      </dsp:nvSpPr>
      <dsp:spPr>
        <a:xfrm>
          <a:off x="4807422" y="2518993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err="1" smtClean="0"/>
            <a:t>Upload</a:t>
          </a:r>
          <a:r>
            <a:rPr lang="tr-TR" sz="1800" b="1" kern="1200" dirty="0" smtClean="0"/>
            <a:t> </a:t>
          </a:r>
          <a:r>
            <a:rPr lang="en-US" sz="1800" b="1" kern="1200" dirty="0" smtClean="0"/>
            <a:t>the  </a:t>
          </a:r>
          <a:r>
            <a:rPr lang="tr-TR" sz="1800" b="1" kern="1200" dirty="0" smtClean="0"/>
            <a:t>PHP </a:t>
          </a:r>
          <a:r>
            <a:rPr lang="tr-TR" sz="1800" b="1" kern="1200" dirty="0" err="1" smtClean="0"/>
            <a:t>Files</a:t>
          </a:r>
          <a:r>
            <a:rPr lang="tr-TR" sz="1800" b="1" kern="1200" dirty="0" smtClean="0"/>
            <a:t> </a:t>
          </a:r>
          <a:r>
            <a:rPr lang="tr-TR" sz="1800" b="1" kern="1200" dirty="0" err="1" smtClean="0"/>
            <a:t>to</a:t>
          </a:r>
          <a:r>
            <a:rPr lang="tr-TR" sz="1800" b="1" kern="1200" dirty="0" smtClean="0"/>
            <a:t> Web Host</a:t>
          </a:r>
          <a:endParaRPr lang="tr-TR" sz="1800" b="1" kern="1200" dirty="0"/>
        </a:p>
      </dsp:txBody>
      <dsp:txXfrm>
        <a:off x="4837558" y="2549129"/>
        <a:ext cx="1654615" cy="968660"/>
      </dsp:txXfrm>
    </dsp:sp>
    <dsp:sp modelId="{AD1477A1-A2D3-4F92-9510-B289606BA0EA}">
      <dsp:nvSpPr>
        <dsp:cNvPr id="0" name=""/>
        <dsp:cNvSpPr/>
      </dsp:nvSpPr>
      <dsp:spPr>
        <a:xfrm rot="10009919">
          <a:off x="4275842" y="3101085"/>
          <a:ext cx="382147" cy="425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900" kern="1200"/>
        </a:p>
      </dsp:txBody>
      <dsp:txXfrm rot="10800000">
        <a:off x="4388979" y="3173085"/>
        <a:ext cx="267503" cy="255176"/>
      </dsp:txXfrm>
    </dsp:sp>
    <dsp:sp modelId="{F5F1DCB3-992D-4C6D-B51B-34A70712A702}">
      <dsp:nvSpPr>
        <dsp:cNvPr id="0" name=""/>
        <dsp:cNvSpPr/>
      </dsp:nvSpPr>
      <dsp:spPr>
        <a:xfrm>
          <a:off x="2390460" y="3084463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smtClean="0"/>
            <a:t>Write </a:t>
          </a:r>
          <a:r>
            <a:rPr lang="tr-TR" sz="1800" b="1" kern="1200" dirty="0" err="1" smtClean="0"/>
            <a:t>Android</a:t>
          </a:r>
          <a:r>
            <a:rPr lang="tr-TR" sz="1800" b="1" kern="1200" dirty="0" smtClean="0"/>
            <a:t> </a:t>
          </a:r>
          <a:r>
            <a:rPr lang="tr-TR" sz="1800" b="1" kern="1200" dirty="0" err="1" smtClean="0"/>
            <a:t>Codes</a:t>
          </a:r>
          <a:endParaRPr lang="tr-TR" sz="1800" kern="1200" dirty="0"/>
        </a:p>
      </dsp:txBody>
      <dsp:txXfrm>
        <a:off x="2420596" y="3114599"/>
        <a:ext cx="1654615" cy="968660"/>
      </dsp:txXfrm>
    </dsp:sp>
    <dsp:sp modelId="{B7E20F30-CB39-4789-B7A3-417FE0F11EA0}">
      <dsp:nvSpPr>
        <dsp:cNvPr id="0" name=""/>
        <dsp:cNvSpPr/>
      </dsp:nvSpPr>
      <dsp:spPr>
        <a:xfrm rot="10468348">
          <a:off x="1882944" y="3500970"/>
          <a:ext cx="359726" cy="425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900" kern="1200"/>
        </a:p>
      </dsp:txBody>
      <dsp:txXfrm rot="10800000">
        <a:off x="1990611" y="3580830"/>
        <a:ext cx="251808" cy="255176"/>
      </dsp:txXfrm>
    </dsp:sp>
    <dsp:sp modelId="{8255D4ED-3BEC-4502-84BC-BC5059719D7E}">
      <dsp:nvSpPr>
        <dsp:cNvPr id="0" name=""/>
        <dsp:cNvSpPr/>
      </dsp:nvSpPr>
      <dsp:spPr>
        <a:xfrm>
          <a:off x="0" y="3315798"/>
          <a:ext cx="1714887" cy="1028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 err="1" smtClean="0"/>
            <a:t>View</a:t>
          </a:r>
          <a:r>
            <a:rPr lang="tr-TR" sz="1800" b="1" kern="1200" dirty="0" smtClean="0"/>
            <a:t> </a:t>
          </a:r>
          <a:r>
            <a:rPr lang="tr-TR" sz="1800" b="1" kern="1200" dirty="0" err="1" smtClean="0"/>
            <a:t>the</a:t>
          </a:r>
          <a:r>
            <a:rPr lang="tr-TR" sz="1800" b="1" kern="1200" dirty="0" smtClean="0"/>
            <a:t> </a:t>
          </a:r>
          <a:r>
            <a:rPr lang="en-US" sz="1800" b="1" kern="1200" dirty="0" smtClean="0"/>
            <a:t>simulator</a:t>
          </a:r>
          <a:endParaRPr lang="tr-TR" sz="1800" kern="1200" dirty="0"/>
        </a:p>
      </dsp:txBody>
      <dsp:txXfrm>
        <a:off x="30136" y="3345934"/>
        <a:ext cx="1654615" cy="968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10DA6B98-7186-4638-93DC-142554EC4CC7}" type="datetimeFigureOut">
              <a:rPr lang="tr-TR" smtClean="0"/>
              <a:t>20.5.2018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0F2DB567-FA16-4A2D-B666-598D747E57F2}" type="slidenum">
              <a:rPr lang="tr-TR" smtClean="0"/>
              <a:t>‹#›</a:t>
            </a:fld>
            <a:endParaRPr lang="tr-TR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755576" y="908720"/>
            <a:ext cx="7772400" cy="1470025"/>
          </a:xfrm>
        </p:spPr>
        <p:txBody>
          <a:bodyPr>
            <a:normAutofit/>
          </a:bodyPr>
          <a:lstStyle/>
          <a:p>
            <a:r>
              <a:rPr lang="tr-TR" sz="4400" b="1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Senior</a:t>
            </a:r>
            <a:r>
              <a:rPr lang="tr-TR" sz="4400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Design Project</a:t>
            </a:r>
            <a:br>
              <a:rPr lang="tr-TR" sz="4400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tr-TR" sz="4400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Car </a:t>
            </a:r>
            <a:r>
              <a:rPr lang="tr-TR" sz="4400" b="1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Care</a:t>
            </a:r>
            <a:endParaRPr lang="tr-TR" sz="4400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755576" y="3356992"/>
            <a:ext cx="6400800" cy="2423120"/>
          </a:xfrm>
        </p:spPr>
        <p:txBody>
          <a:bodyPr>
            <a:noAutofit/>
          </a:bodyPr>
          <a:lstStyle/>
          <a:p>
            <a:r>
              <a:rPr lang="tr-TR" sz="2400" dirty="0" smtClean="0">
                <a:solidFill>
                  <a:schemeClr val="tx1"/>
                </a:solidFill>
              </a:rPr>
              <a:t>Dilara YALÇIN – 130709018</a:t>
            </a:r>
          </a:p>
          <a:p>
            <a:r>
              <a:rPr lang="tr-TR" sz="2400" dirty="0" smtClean="0">
                <a:solidFill>
                  <a:schemeClr val="tx1"/>
                </a:solidFill>
              </a:rPr>
              <a:t>Muğla Sıtkı Koçman </a:t>
            </a:r>
            <a:r>
              <a:rPr lang="tr-TR" sz="2400" dirty="0" err="1" smtClean="0">
                <a:solidFill>
                  <a:schemeClr val="tx1"/>
                </a:solidFill>
              </a:rPr>
              <a:t>University</a:t>
            </a:r>
            <a:endParaRPr lang="tr-TR" sz="2400" dirty="0" smtClean="0">
              <a:solidFill>
                <a:schemeClr val="tx1"/>
              </a:solidFill>
            </a:endParaRPr>
          </a:p>
          <a:p>
            <a:r>
              <a:rPr lang="tr-TR" sz="2400" dirty="0" err="1" smtClean="0">
                <a:solidFill>
                  <a:schemeClr val="tx1"/>
                </a:solidFill>
              </a:rPr>
              <a:t>Computer</a:t>
            </a:r>
            <a:r>
              <a:rPr lang="tr-TR" sz="2400" dirty="0" smtClean="0">
                <a:solidFill>
                  <a:schemeClr val="tx1"/>
                </a:solidFill>
              </a:rPr>
              <a:t> </a:t>
            </a:r>
            <a:r>
              <a:rPr lang="tr-TR" sz="2400" dirty="0" err="1" smtClean="0">
                <a:solidFill>
                  <a:schemeClr val="tx1"/>
                </a:solidFill>
              </a:rPr>
              <a:t>Engineering</a:t>
            </a:r>
            <a:r>
              <a:rPr lang="tr-TR" sz="2400" dirty="0" smtClean="0">
                <a:solidFill>
                  <a:schemeClr val="tx1"/>
                </a:solidFill>
              </a:rPr>
              <a:t> </a:t>
            </a:r>
            <a:r>
              <a:rPr lang="tr-TR" sz="2400" dirty="0" err="1" smtClean="0">
                <a:solidFill>
                  <a:schemeClr val="tx1"/>
                </a:solidFill>
              </a:rPr>
              <a:t>Department</a:t>
            </a:r>
            <a:endParaRPr lang="tr-TR" sz="2400" dirty="0" smtClean="0">
              <a:solidFill>
                <a:schemeClr val="tx1"/>
              </a:solidFill>
            </a:endParaRPr>
          </a:p>
          <a:p>
            <a:r>
              <a:rPr lang="tr-TR" sz="2400" dirty="0" smtClean="0">
                <a:solidFill>
                  <a:schemeClr val="tx1"/>
                </a:solidFill>
              </a:rPr>
              <a:t>Advisor; Tuğba SÜZEK, </a:t>
            </a:r>
            <a:r>
              <a:rPr lang="tr-TR" sz="2400" dirty="0" err="1" smtClean="0">
                <a:solidFill>
                  <a:schemeClr val="tx1"/>
                </a:solidFill>
              </a:rPr>
              <a:t>PhD</a:t>
            </a:r>
            <a:endParaRPr lang="tr-TR" sz="2400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188640"/>
            <a:ext cx="1584176" cy="2558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815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043608" y="188640"/>
            <a:ext cx="6781800" cy="1600200"/>
          </a:xfrm>
        </p:spPr>
        <p:txBody>
          <a:bodyPr>
            <a:normAutofit/>
          </a:bodyPr>
          <a:lstStyle/>
          <a:p>
            <a:pPr algn="ctr"/>
            <a:r>
              <a:rPr lang="tr-TR" sz="4000" b="1" dirty="0" err="1"/>
              <a:t>Roadmap</a:t>
            </a:r>
            <a:r>
              <a:rPr lang="tr-TR" sz="4000" b="1" dirty="0"/>
              <a:t>  of Database Operations</a:t>
            </a:r>
            <a:endParaRPr lang="tr-TR" sz="4000" dirty="0"/>
          </a:p>
        </p:txBody>
      </p:sp>
      <p:graphicFrame>
        <p:nvGraphicFramePr>
          <p:cNvPr id="23" name="Diyagram 22"/>
          <p:cNvGraphicFramePr/>
          <p:nvPr>
            <p:extLst>
              <p:ext uri="{D42A27DB-BD31-4B8C-83A1-F6EECF244321}">
                <p14:modId xmlns:p14="http://schemas.microsoft.com/office/powerpoint/2010/main" val="1506995802"/>
              </p:ext>
            </p:extLst>
          </p:nvPr>
        </p:nvGraphicFramePr>
        <p:xfrm>
          <a:off x="1115616" y="1412776"/>
          <a:ext cx="6528048" cy="4352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5838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muzaffer\Desktop\Adsız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43430"/>
            <a:ext cx="259080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muzaffer\Desktop\Adsız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43430"/>
            <a:ext cx="2715557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muzaffer\Desktop\Adsız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" y="5229200"/>
            <a:ext cx="913448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085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muzaffer\Desktop\2-2-thank-you-pic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961" y="1577700"/>
            <a:ext cx="5933157" cy="249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3270766" y="4077070"/>
            <a:ext cx="26955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b="1" dirty="0" err="1" smtClean="0"/>
              <a:t>For</a:t>
            </a:r>
            <a:r>
              <a:rPr lang="tr-TR" sz="3200" b="1" dirty="0" smtClean="0"/>
              <a:t> </a:t>
            </a:r>
            <a:r>
              <a:rPr lang="tr-TR" sz="3200" b="1" dirty="0" err="1" smtClean="0"/>
              <a:t>Listening</a:t>
            </a:r>
            <a:r>
              <a:rPr lang="tr-TR" sz="32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8049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09601" y="476672"/>
            <a:ext cx="6781800" cy="1024136"/>
          </a:xfrm>
        </p:spPr>
        <p:txBody>
          <a:bodyPr/>
          <a:lstStyle/>
          <a:p>
            <a:pPr algn="ctr"/>
            <a:r>
              <a:rPr lang="tr-TR" b="1" dirty="0" err="1" smtClean="0"/>
              <a:t>Goal</a:t>
            </a:r>
            <a:r>
              <a:rPr lang="tr-TR" b="1" dirty="0" smtClean="0"/>
              <a:t> </a:t>
            </a:r>
            <a:endParaRPr lang="tr-TR" b="1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46657" y="980728"/>
            <a:ext cx="8229600" cy="4525963"/>
          </a:xfrm>
        </p:spPr>
        <p:txBody>
          <a:bodyPr/>
          <a:lstStyle/>
          <a:p>
            <a:pPr marL="0" indent="0">
              <a:buNone/>
            </a:pPr>
            <a:endParaRPr lang="tr-TR" dirty="0"/>
          </a:p>
          <a:p>
            <a:r>
              <a:rPr lang="en-US" dirty="0"/>
              <a:t>Create a simple and functional </a:t>
            </a:r>
            <a:r>
              <a:rPr lang="tr-TR" dirty="0"/>
              <a:t>mobil</a:t>
            </a:r>
            <a:r>
              <a:rPr lang="en-US" dirty="0"/>
              <a:t>e</a:t>
            </a:r>
            <a:r>
              <a:rPr lang="tr-TR" dirty="0"/>
              <a:t> </a:t>
            </a:r>
            <a:r>
              <a:rPr lang="en-US" dirty="0"/>
              <a:t>application letting users follow car related chores</a:t>
            </a: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4664"/>
            <a:ext cx="908050" cy="145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968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14518" y="504664"/>
            <a:ext cx="6781800" cy="952128"/>
          </a:xfrm>
        </p:spPr>
        <p:txBody>
          <a:bodyPr/>
          <a:lstStyle/>
          <a:p>
            <a:pPr algn="ctr"/>
            <a:r>
              <a:rPr lang="tr-TR" b="1" dirty="0" err="1" smtClean="0"/>
              <a:t>Motivations</a:t>
            </a:r>
            <a:endParaRPr lang="tr-TR" b="1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457200" y="1916832"/>
            <a:ext cx="8229600" cy="40904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Observation of an elderly relative who keeps track of his car’s fuel </a:t>
            </a:r>
            <a:r>
              <a:rPr lang="tr-TR" dirty="0" err="1" smtClean="0"/>
              <a:t>consumption</a:t>
            </a:r>
            <a:r>
              <a:rPr lang="tr-TR" dirty="0" smtClean="0"/>
              <a:t> </a:t>
            </a:r>
            <a:r>
              <a:rPr lang="en-US" dirty="0" smtClean="0"/>
              <a:t>for </a:t>
            </a:r>
            <a:r>
              <a:rPr lang="en-US" dirty="0"/>
              <a:t>years in a hand written </a:t>
            </a:r>
            <a:r>
              <a:rPr lang="en-US" dirty="0" smtClean="0"/>
              <a:t>diary</a:t>
            </a:r>
            <a:endParaRPr lang="en-US" dirty="0"/>
          </a:p>
          <a:p>
            <a:endParaRPr lang="en-US" dirty="0"/>
          </a:p>
          <a:p>
            <a:r>
              <a:rPr lang="en-US" dirty="0"/>
              <a:t>Following the car related deadlines (taxes, regular maintenance dates such as oil change) is crucial for a healthy car ownership </a:t>
            </a:r>
          </a:p>
          <a:p>
            <a:endParaRPr lang="en-US" dirty="0"/>
          </a:p>
          <a:p>
            <a:r>
              <a:rPr lang="en-US" dirty="0"/>
              <a:t>Families with multiple cars and busy schedules  </a:t>
            </a:r>
          </a:p>
          <a:p>
            <a:endParaRPr lang="en-US" dirty="0"/>
          </a:p>
          <a:p>
            <a:r>
              <a:rPr lang="en-US" dirty="0"/>
              <a:t>Car rental agencies who operate multiple cars might need a system to track each car’s operational details  </a:t>
            </a:r>
          </a:p>
          <a:p>
            <a:endParaRPr lang="tr-TR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4664"/>
            <a:ext cx="717884" cy="1152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116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4"/>
            <a:ext cx="4860032" cy="6954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594"/>
            <a:ext cx="4283968" cy="6954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041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>
          <a:xfrm>
            <a:off x="2527596" y="404664"/>
            <a:ext cx="4276652" cy="870992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Market Analysis</a:t>
            </a:r>
            <a:endParaRPr lang="tr-TR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542" y="2363634"/>
            <a:ext cx="1276107" cy="972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4296134"/>
            <a:ext cx="1239784" cy="984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Dikdörtgen 5"/>
          <p:cNvSpPr/>
          <p:nvPr/>
        </p:nvSpPr>
        <p:spPr>
          <a:xfrm>
            <a:off x="3491880" y="2276872"/>
            <a:ext cx="41044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 smtClean="0"/>
              <a:t>D</a:t>
            </a:r>
            <a:r>
              <a:rPr lang="en-US" b="1" dirty="0" err="1" smtClean="0"/>
              <a:t>iversity</a:t>
            </a:r>
            <a:r>
              <a:rPr lang="tr-TR" dirty="0" smtClean="0"/>
              <a:t>: </a:t>
            </a:r>
            <a:r>
              <a:rPr lang="en-US" dirty="0" smtClean="0"/>
              <a:t>There </a:t>
            </a:r>
            <a:r>
              <a:rPr lang="en-US" dirty="0"/>
              <a:t>is connection between application and </a:t>
            </a:r>
            <a:r>
              <a:rPr lang="en-US" dirty="0" smtClean="0"/>
              <a:t>car</a:t>
            </a:r>
            <a:r>
              <a:rPr lang="tr-TR" dirty="0" smtClean="0"/>
              <a:t>.</a:t>
            </a:r>
            <a:r>
              <a:rPr lang="en-US" dirty="0"/>
              <a:t> When there is a problem on the </a:t>
            </a:r>
            <a:r>
              <a:rPr lang="tr-TR" dirty="0"/>
              <a:t>car,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app</a:t>
            </a:r>
            <a:r>
              <a:rPr lang="tr-TR" dirty="0"/>
              <a:t> </a:t>
            </a:r>
            <a:r>
              <a:rPr lang="tr-TR" dirty="0" err="1"/>
              <a:t>will</a:t>
            </a:r>
            <a:r>
              <a:rPr lang="tr-TR" dirty="0"/>
              <a:t> </a:t>
            </a:r>
            <a:r>
              <a:rPr lang="tr-TR" dirty="0" err="1" smtClean="0"/>
              <a:t>run</a:t>
            </a:r>
            <a:r>
              <a:rPr lang="tr-TR" dirty="0" smtClean="0"/>
              <a:t>.</a:t>
            </a:r>
          </a:p>
          <a:p>
            <a:r>
              <a:rPr lang="tr-TR" b="1" dirty="0" err="1" smtClean="0"/>
              <a:t>Similarity</a:t>
            </a:r>
            <a:r>
              <a:rPr lang="tr-TR" dirty="0" smtClean="0"/>
              <a:t>: </a:t>
            </a:r>
            <a:r>
              <a:rPr lang="tr-TR" dirty="0" err="1" smtClean="0"/>
              <a:t>Use</a:t>
            </a:r>
            <a:r>
              <a:rPr lang="tr-TR" dirty="0" smtClean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car's</a:t>
            </a:r>
            <a:r>
              <a:rPr lang="tr-TR" dirty="0"/>
              <a:t> </a:t>
            </a:r>
            <a:r>
              <a:rPr lang="tr-TR" dirty="0" err="1" smtClean="0"/>
              <a:t>features</a:t>
            </a:r>
            <a:r>
              <a:rPr lang="tr-TR" dirty="0" smtClean="0"/>
              <a:t>.</a:t>
            </a:r>
          </a:p>
          <a:p>
            <a:endParaRPr lang="tr-TR" dirty="0"/>
          </a:p>
        </p:txBody>
      </p:sp>
      <p:sp>
        <p:nvSpPr>
          <p:cNvPr id="7" name="Dikdörtgen 6"/>
          <p:cNvSpPr/>
          <p:nvPr/>
        </p:nvSpPr>
        <p:spPr>
          <a:xfrm>
            <a:off x="3474577" y="4296134"/>
            <a:ext cx="41044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 smtClean="0"/>
              <a:t>D</a:t>
            </a:r>
            <a:r>
              <a:rPr lang="en-US" b="1" dirty="0" err="1" smtClean="0"/>
              <a:t>iversity</a:t>
            </a:r>
            <a:r>
              <a:rPr lang="tr-TR" dirty="0"/>
              <a:t>: </a:t>
            </a:r>
            <a:r>
              <a:rPr lang="tr-TR" dirty="0" err="1" smtClean="0"/>
              <a:t>It</a:t>
            </a:r>
            <a:r>
              <a:rPr lang="tr-TR" dirty="0" smtClean="0"/>
              <a:t> is a </a:t>
            </a:r>
            <a:r>
              <a:rPr lang="tr-TR" dirty="0" err="1"/>
              <a:t>paid</a:t>
            </a:r>
            <a:r>
              <a:rPr lang="tr-TR" dirty="0"/>
              <a:t> </a:t>
            </a:r>
            <a:r>
              <a:rPr lang="tr-TR" dirty="0" err="1" smtClean="0"/>
              <a:t>application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/>
              <a:t> </a:t>
            </a:r>
            <a:r>
              <a:rPr lang="tr-TR" dirty="0" err="1"/>
              <a:t>available</a:t>
            </a:r>
            <a:r>
              <a:rPr lang="tr-TR" dirty="0"/>
              <a:t> in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 smtClean="0"/>
              <a:t>languages</a:t>
            </a:r>
            <a:r>
              <a:rPr lang="tr-TR" dirty="0" smtClean="0"/>
              <a:t>.</a:t>
            </a:r>
          </a:p>
          <a:p>
            <a:r>
              <a:rPr lang="tr-TR" b="1" dirty="0" err="1" smtClean="0"/>
              <a:t>Similarity</a:t>
            </a:r>
            <a:r>
              <a:rPr lang="tr-TR" dirty="0" smtClean="0"/>
              <a:t>:</a:t>
            </a:r>
            <a:r>
              <a:rPr lang="en-US" dirty="0"/>
              <a:t> There is a note </a:t>
            </a:r>
            <a:r>
              <a:rPr lang="en-US" dirty="0" smtClean="0"/>
              <a:t>section</a:t>
            </a:r>
            <a:r>
              <a:rPr lang="tr-TR" dirty="0" smtClean="0"/>
              <a:t>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87372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591257"/>
            <a:ext cx="8229600" cy="940122"/>
          </a:xfrm>
        </p:spPr>
        <p:txBody>
          <a:bodyPr/>
          <a:lstStyle/>
          <a:p>
            <a:pPr algn="ctr"/>
            <a:r>
              <a:rPr lang="tr-TR" b="1" dirty="0" err="1" smtClean="0"/>
              <a:t>Differences</a:t>
            </a:r>
            <a:endParaRPr lang="tr-TR" b="1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33754" y="1061318"/>
            <a:ext cx="8229600" cy="5246043"/>
          </a:xfrm>
        </p:spPr>
        <p:txBody>
          <a:bodyPr/>
          <a:lstStyle/>
          <a:p>
            <a:r>
              <a:rPr lang="en-US" dirty="0" smtClean="0">
                <a:cs typeface="Calibri" pitchFamily="34" charset="0"/>
              </a:rPr>
              <a:t>Language </a:t>
            </a:r>
            <a:r>
              <a:rPr lang="en-US" dirty="0">
                <a:cs typeface="Calibri" pitchFamily="34" charset="0"/>
              </a:rPr>
              <a:t>of my </a:t>
            </a:r>
            <a:r>
              <a:rPr lang="tr-TR" dirty="0">
                <a:cs typeface="Calibri" pitchFamily="34" charset="0"/>
              </a:rPr>
              <a:t>p</a:t>
            </a:r>
            <a:r>
              <a:rPr lang="en-US" dirty="0" err="1">
                <a:cs typeface="Calibri" pitchFamily="34" charset="0"/>
              </a:rPr>
              <a:t>roject</a:t>
            </a:r>
            <a:r>
              <a:rPr lang="en-US" dirty="0">
                <a:cs typeface="Calibri" pitchFamily="34" charset="0"/>
              </a:rPr>
              <a:t> will be Turkish</a:t>
            </a:r>
            <a:endParaRPr lang="tr-TR" dirty="0">
              <a:cs typeface="Calibri" pitchFamily="34" charset="0"/>
            </a:endParaRPr>
          </a:p>
          <a:p>
            <a:r>
              <a:rPr lang="en-US" dirty="0">
                <a:cs typeface="Calibri" pitchFamily="34" charset="0"/>
              </a:rPr>
              <a:t>Connection to e-</a:t>
            </a:r>
            <a:r>
              <a:rPr lang="en-US" dirty="0" err="1">
                <a:cs typeface="Calibri" pitchFamily="34" charset="0"/>
              </a:rPr>
              <a:t>devlet</a:t>
            </a:r>
            <a:r>
              <a:rPr lang="en-US" dirty="0">
                <a:cs typeface="Calibri" pitchFamily="34" charset="0"/>
              </a:rPr>
              <a:t> web site</a:t>
            </a:r>
            <a:r>
              <a:rPr lang="tr-TR" dirty="0">
                <a:cs typeface="Calibri" pitchFamily="34" charset="0"/>
              </a:rPr>
              <a:t> </a:t>
            </a:r>
          </a:p>
          <a:p>
            <a:r>
              <a:rPr lang="tr-TR" dirty="0">
                <a:cs typeface="Calibri" pitchFamily="34" charset="0"/>
              </a:rPr>
              <a:t>Access </a:t>
            </a:r>
            <a:r>
              <a:rPr lang="tr-TR" dirty="0" err="1">
                <a:cs typeface="Calibri" pitchFamily="34" charset="0"/>
              </a:rPr>
              <a:t>to</a:t>
            </a:r>
            <a:r>
              <a:rPr lang="tr-TR" dirty="0">
                <a:cs typeface="Calibri" pitchFamily="34" charset="0"/>
              </a:rPr>
              <a:t> </a:t>
            </a:r>
            <a:r>
              <a:rPr lang="tr-TR" dirty="0" err="1">
                <a:cs typeface="Calibri" pitchFamily="34" charset="0"/>
              </a:rPr>
              <a:t>the</a:t>
            </a:r>
            <a:r>
              <a:rPr lang="tr-TR" dirty="0">
                <a:cs typeface="Calibri" pitchFamily="34" charset="0"/>
              </a:rPr>
              <a:t> </a:t>
            </a:r>
            <a:r>
              <a:rPr lang="tr-TR" dirty="0" err="1">
                <a:cs typeface="Calibri" pitchFamily="34" charset="0"/>
              </a:rPr>
              <a:t>fuel</a:t>
            </a:r>
            <a:r>
              <a:rPr lang="tr-TR" dirty="0">
                <a:cs typeface="Calibri" pitchFamily="34" charset="0"/>
              </a:rPr>
              <a:t> </a:t>
            </a:r>
            <a:r>
              <a:rPr lang="tr-TR" dirty="0" err="1">
                <a:cs typeface="Calibri" pitchFamily="34" charset="0"/>
              </a:rPr>
              <a:t>statistics</a:t>
            </a:r>
            <a:r>
              <a:rPr lang="tr-TR" dirty="0">
                <a:cs typeface="Calibri" pitchFamily="34" charset="0"/>
              </a:rPr>
              <a:t> of </a:t>
            </a:r>
            <a:r>
              <a:rPr lang="tr-TR" dirty="0" err="1">
                <a:cs typeface="Calibri" pitchFamily="34" charset="0"/>
              </a:rPr>
              <a:t>cars</a:t>
            </a:r>
            <a:endParaRPr lang="tr-TR" dirty="0">
              <a:cs typeface="Calibri" pitchFamily="34" charset="0"/>
            </a:endParaRPr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4664"/>
            <a:ext cx="818315" cy="1313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420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59632" y="332656"/>
            <a:ext cx="6781800" cy="943000"/>
          </a:xfrm>
        </p:spPr>
        <p:txBody>
          <a:bodyPr/>
          <a:lstStyle/>
          <a:p>
            <a:pPr algn="ctr"/>
            <a:r>
              <a:rPr lang="tr-TR" b="1" dirty="0" err="1" smtClean="0"/>
              <a:t>Benefits</a:t>
            </a:r>
            <a:r>
              <a:rPr lang="tr-TR" b="1" dirty="0" smtClean="0"/>
              <a:t> of Project</a:t>
            </a:r>
            <a:endParaRPr lang="tr-TR" b="1" dirty="0"/>
          </a:p>
        </p:txBody>
      </p:sp>
      <p:sp>
        <p:nvSpPr>
          <p:cNvPr id="4" name="İçerik Yer Tutucusu 3"/>
          <p:cNvSpPr>
            <a:spLocks noGrp="1"/>
          </p:cNvSpPr>
          <p:nvPr>
            <p:ph idx="1"/>
          </p:nvPr>
        </p:nvSpPr>
        <p:spPr>
          <a:xfrm>
            <a:off x="395536" y="1268760"/>
            <a:ext cx="8229600" cy="4306483"/>
          </a:xfrm>
        </p:spPr>
        <p:txBody>
          <a:bodyPr>
            <a:normAutofit/>
          </a:bodyPr>
          <a:lstStyle/>
          <a:p>
            <a:endParaRPr lang="tr-TR" dirty="0" smtClean="0"/>
          </a:p>
          <a:p>
            <a:r>
              <a:rPr lang="en-US" dirty="0"/>
              <a:t>With this application, car owners can follow the car related chores following the mobile applications</a:t>
            </a:r>
          </a:p>
          <a:p>
            <a:endParaRPr lang="en-US" dirty="0"/>
          </a:p>
          <a:p>
            <a:r>
              <a:rPr lang="en-US" dirty="0"/>
              <a:t>History of all car maintenance details can be stored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r>
              <a:rPr lang="en-US" dirty="0"/>
              <a:t>Sample use-cases:</a:t>
            </a:r>
          </a:p>
          <a:p>
            <a:pPr lvl="1"/>
            <a:r>
              <a:rPr lang="tr-TR" dirty="0" err="1"/>
              <a:t>U</a:t>
            </a:r>
            <a:r>
              <a:rPr lang="tr-TR" dirty="0" err="1" smtClean="0"/>
              <a:t>pcoming</a:t>
            </a:r>
            <a:r>
              <a:rPr lang="tr-TR" dirty="0" smtClean="0"/>
              <a:t> </a:t>
            </a:r>
            <a:r>
              <a:rPr lang="tr-TR" dirty="0" err="1"/>
              <a:t>visa</a:t>
            </a:r>
            <a:r>
              <a:rPr lang="tr-TR" dirty="0"/>
              <a:t> </a:t>
            </a:r>
            <a:r>
              <a:rPr lang="tr-TR" dirty="0" err="1"/>
              <a:t>date</a:t>
            </a:r>
            <a:endParaRPr lang="en-US" dirty="0"/>
          </a:p>
          <a:p>
            <a:pPr lvl="1"/>
            <a:r>
              <a:rPr lang="tr-TR" dirty="0" err="1"/>
              <a:t>T</a:t>
            </a:r>
            <a:r>
              <a:rPr lang="tr-TR" dirty="0" err="1" smtClean="0"/>
              <a:t>raffic</a:t>
            </a:r>
            <a:r>
              <a:rPr lang="tr-TR" dirty="0" smtClean="0"/>
              <a:t> </a:t>
            </a:r>
            <a:r>
              <a:rPr lang="en-US" dirty="0"/>
              <a:t>ticket</a:t>
            </a:r>
            <a:r>
              <a:rPr lang="tr-TR" dirty="0"/>
              <a:t> </a:t>
            </a:r>
            <a:r>
              <a:rPr lang="tr-TR" dirty="0" err="1"/>
              <a:t>payment</a:t>
            </a:r>
            <a:r>
              <a:rPr lang="en-US" dirty="0"/>
              <a:t> history</a:t>
            </a:r>
            <a:endParaRPr lang="tr-T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62" y="404664"/>
            <a:ext cx="773447" cy="1241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58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27584" y="188640"/>
            <a:ext cx="6781800" cy="1124744"/>
          </a:xfrm>
        </p:spPr>
        <p:txBody>
          <a:bodyPr/>
          <a:lstStyle/>
          <a:p>
            <a:pPr algn="ctr"/>
            <a:r>
              <a:rPr lang="tr-TR" dirty="0" smtClean="0"/>
              <a:t>Tools</a:t>
            </a:r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710782" y="1916984"/>
            <a:ext cx="3482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Mobile Operating </a:t>
            </a: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Android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Metin kutusu 10"/>
          <p:cNvSpPr txBox="1"/>
          <p:nvPr/>
        </p:nvSpPr>
        <p:spPr>
          <a:xfrm>
            <a:off x="2195736" y="3912242"/>
            <a:ext cx="2226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Gradle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AutoShape 2" descr="php ile ilgili görsel sonucu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sp>
        <p:nvSpPr>
          <p:cNvPr id="14" name="Metin kutusu 13"/>
          <p:cNvSpPr txBox="1"/>
          <p:nvPr/>
        </p:nvSpPr>
        <p:spPr>
          <a:xfrm>
            <a:off x="6248400" y="3077869"/>
            <a:ext cx="27590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Additional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 Language: 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</p:txBody>
      </p:sp>
      <p:pic>
        <p:nvPicPr>
          <p:cNvPr id="15" name="Resim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825" y="3871403"/>
            <a:ext cx="991647" cy="611302"/>
          </a:xfrm>
          <a:prstGeom prst="rect">
            <a:avLst/>
          </a:prstGeom>
        </p:spPr>
      </p:pic>
      <p:sp>
        <p:nvSpPr>
          <p:cNvPr id="16" name="Metin kutusu 15"/>
          <p:cNvSpPr txBox="1"/>
          <p:nvPr/>
        </p:nvSpPr>
        <p:spPr>
          <a:xfrm>
            <a:off x="6383097" y="3897930"/>
            <a:ext cx="22509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Web Host </a:t>
            </a: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http://000webhost.com</a:t>
            </a:r>
          </a:p>
        </p:txBody>
      </p:sp>
      <p:sp>
        <p:nvSpPr>
          <p:cNvPr id="19" name="Metin kutusu 18"/>
          <p:cNvSpPr txBox="1"/>
          <p:nvPr/>
        </p:nvSpPr>
        <p:spPr>
          <a:xfrm>
            <a:off x="2195736" y="2977649"/>
            <a:ext cx="1984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IDE: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Android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Resi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825" y="4850471"/>
            <a:ext cx="991648" cy="547142"/>
          </a:xfrm>
          <a:prstGeom prst="rect">
            <a:avLst/>
          </a:prstGeom>
        </p:spPr>
      </p:pic>
      <p:sp>
        <p:nvSpPr>
          <p:cNvPr id="21" name="Metin kutusu 20"/>
          <p:cNvSpPr txBox="1"/>
          <p:nvPr/>
        </p:nvSpPr>
        <p:spPr>
          <a:xfrm>
            <a:off x="6406761" y="4954765"/>
            <a:ext cx="1836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REST API: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Volley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Metin kutusu 21"/>
          <p:cNvSpPr txBox="1"/>
          <p:nvPr/>
        </p:nvSpPr>
        <p:spPr>
          <a:xfrm>
            <a:off x="2195736" y="4850471"/>
            <a:ext cx="19062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Database: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C:\Users\muzaffer\Desktop\Android_os160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89" y="1622623"/>
            <a:ext cx="957193" cy="9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muzaffer\Desktop\Android_Studio_icon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30" y="2818559"/>
            <a:ext cx="762841" cy="76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muzaffer\Desktop\grad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29" y="3990567"/>
            <a:ext cx="1408841" cy="39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muzaffer\Desktop\1499794875MySQL-logo-png-transparent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7" y="4659646"/>
            <a:ext cx="1141243" cy="59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muzaffer\Desktop\phpmyadmin-kurulumu-sorblog.com_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303" y="1359013"/>
            <a:ext cx="1376594" cy="91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/>
          <p:cNvSpPr txBox="1"/>
          <p:nvPr/>
        </p:nvSpPr>
        <p:spPr>
          <a:xfrm>
            <a:off x="6664036" y="1701540"/>
            <a:ext cx="2250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DB Management </a:t>
            </a: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Tool</a:t>
            </a:r>
            <a:r>
              <a:rPr lang="tr-TR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tr-T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phpMyAdmin</a:t>
            </a:r>
            <a:endParaRPr lang="tr-T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(on web </a:t>
            </a:r>
            <a:r>
              <a:rPr lang="tr-T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tr-T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dirty="0"/>
          </a:p>
        </p:txBody>
      </p:sp>
      <p:pic>
        <p:nvPicPr>
          <p:cNvPr id="1034" name="Picture 10" descr="C:\Users\muzaffer\Desktop\500px-PHP-logo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825" y="2909223"/>
            <a:ext cx="991647" cy="53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95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15616" y="-315416"/>
            <a:ext cx="6781800" cy="1600200"/>
          </a:xfrm>
        </p:spPr>
        <p:txBody>
          <a:bodyPr>
            <a:normAutofit/>
          </a:bodyPr>
          <a:lstStyle/>
          <a:p>
            <a:r>
              <a:rPr lang="tr-TR" sz="4000" b="1" dirty="0"/>
              <a:t>Database </a:t>
            </a:r>
            <a:r>
              <a:rPr lang="tr-TR" sz="4000" b="1" dirty="0" err="1"/>
              <a:t>and</a:t>
            </a:r>
            <a:r>
              <a:rPr lang="tr-TR" sz="4000" b="1" dirty="0"/>
              <a:t> Project </a:t>
            </a:r>
            <a:r>
              <a:rPr lang="tr-TR" sz="4000" b="1" dirty="0" err="1"/>
              <a:t>Structure</a:t>
            </a:r>
            <a:endParaRPr lang="tr-TR" sz="4000" dirty="0"/>
          </a:p>
        </p:txBody>
      </p:sp>
      <p:pic>
        <p:nvPicPr>
          <p:cNvPr id="2050" name="Picture 2" descr="C:\Users\muzaffer\Desktop\Adsız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64321"/>
            <a:ext cx="2582044" cy="3988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muzaffer\Desktop\Adsız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350" y="1519725"/>
            <a:ext cx="2530318" cy="403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muzaffer\Desktop\Adsız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35" y="1691555"/>
            <a:ext cx="22669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1398624" y="5608780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/>
              <a:t>Database</a:t>
            </a:r>
            <a:endParaRPr lang="tr-TR" b="1" dirty="0"/>
          </a:p>
        </p:txBody>
      </p:sp>
      <p:sp>
        <p:nvSpPr>
          <p:cNvPr id="5" name="Metin kutusu 4"/>
          <p:cNvSpPr txBox="1"/>
          <p:nvPr/>
        </p:nvSpPr>
        <p:spPr>
          <a:xfrm>
            <a:off x="5514769" y="5640981"/>
            <a:ext cx="1901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/>
              <a:t>Project </a:t>
            </a:r>
            <a:r>
              <a:rPr lang="tr-TR" b="1" dirty="0" err="1" smtClean="0"/>
              <a:t>Structure</a:t>
            </a:r>
            <a:endParaRPr lang="tr-TR" b="1" dirty="0"/>
          </a:p>
        </p:txBody>
      </p:sp>
    </p:spTree>
    <p:extLst>
      <p:ext uri="{BB962C8B-B14F-4D97-AF65-F5344CB8AC3E}">
        <p14:creationId xmlns:p14="http://schemas.microsoft.com/office/powerpoint/2010/main" val="352298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515</TotalTime>
  <Words>295</Words>
  <Application>Microsoft Office PowerPoint</Application>
  <PresentationFormat>Ekran Gösterisi (4:3)</PresentationFormat>
  <Paragraphs>57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3" baseType="lpstr">
      <vt:lpstr>NewsPrint</vt:lpstr>
      <vt:lpstr>Senior Design Project Car Care</vt:lpstr>
      <vt:lpstr>Goal </vt:lpstr>
      <vt:lpstr>Motivations</vt:lpstr>
      <vt:lpstr>PowerPoint Sunusu</vt:lpstr>
      <vt:lpstr>Market Analysis</vt:lpstr>
      <vt:lpstr>Differences</vt:lpstr>
      <vt:lpstr>Benefits of Project</vt:lpstr>
      <vt:lpstr>Tools</vt:lpstr>
      <vt:lpstr>Database and Project Structure</vt:lpstr>
      <vt:lpstr>Roadmap  of Database Operations</vt:lpstr>
      <vt:lpstr>PowerPoint Sunusu</vt:lpstr>
      <vt:lpstr>PowerPoint Sunusu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myalcin63@hotmail.com</dc:creator>
  <cp:lastModifiedBy>myalcin63@hotmail.com</cp:lastModifiedBy>
  <cp:revision>55</cp:revision>
  <dcterms:created xsi:type="dcterms:W3CDTF">2017-11-05T14:52:49Z</dcterms:created>
  <dcterms:modified xsi:type="dcterms:W3CDTF">2018-05-20T22:07:24Z</dcterms:modified>
</cp:coreProperties>
</file>